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3" r:id="rId3"/>
    <p:sldId id="264" r:id="rId4"/>
    <p:sldId id="267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민수 김" initials="민김" lastIdx="5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7" autoAdjust="0"/>
    <p:restoredTop sz="94987" autoAdjust="0"/>
  </p:normalViewPr>
  <p:slideViewPr>
    <p:cSldViewPr snapToGrid="0">
      <p:cViewPr varScale="1">
        <p:scale>
          <a:sx n="104" d="100"/>
          <a:sy n="104" d="100"/>
        </p:scale>
        <p:origin x="150" y="336"/>
      </p:cViewPr>
      <p:guideLst>
        <p:guide orient="horz" pos="2149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JP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1D3A5-5387-4E66-8FCE-CCC14E867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207DB2-5BCE-4522-8790-3A8FDE999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D56970-C25E-4347-B788-41E7D7097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73121A-2DE4-4F41-990D-ABFA44907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91D051-4A30-4210-87E6-28A1F6227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162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A651E-F653-4FFB-87F1-897A57EDF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6557A1-2815-4822-9FE9-F12C3C010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F11563-0B0E-41A7-B927-E9F0EBC0C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448C98-96BE-42F3-9C54-E2235287D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D8DE81-07E9-4104-AAAA-69C450937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807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D091F3-5FD5-4B9D-AAD3-C2D589ADAC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941E5A-311B-448F-A75C-2B57B9903B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877580-DEE5-4902-8B62-B0252550D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16B77C-D79D-4CF2-9632-C7B4EF450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931D9C-A349-4FA6-BD2D-183211798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46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DFAEA-5F8D-4FD9-AE2C-E02F54A63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02260A-CE4E-4422-A503-2E5FBC09E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B2FEE2-549B-4E6C-AD20-D8D553AB8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F00CBC-D313-494A-B2B2-BC021D113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643871-0A71-4BFB-A6BC-651D9F48F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364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DF3EDD-38AC-4A60-8998-CA33D2299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4C78F4-386D-4231-A759-495D1E24A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92BBFA-9D41-4D8F-85F2-D4F4A07B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738D1-9BE9-48BD-92E9-57A67073F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BE94E1-AC27-4543-B2F6-BFD1F613C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399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087579-4BC3-45C4-994E-B3DE3F586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F3AD14-4651-4B45-B0AE-FEC38B28AD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9FD0F0-7B2C-4D1D-ACB4-B5C3BFE2B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4F8854-CC49-4FB4-A3A8-1F223D1B8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41D374-4A95-4BBC-B85A-77CE93162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E19C5F-5D8A-48DD-AD5B-58AED5A39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570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D3C0F-22E6-4CB2-A004-F4743D6E7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7FAFAC-1617-4CC8-8C3A-4EC4855B3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E3F20E-0A66-4999-B4CF-00E062C3C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210630A-DA66-4A33-8ED7-2CDC1652A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B98B6B-E799-47A8-BAC9-4D3D8C187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B84432-1DC8-4544-8ACF-A66143A4A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B2971D-1349-4BE3-A088-75EB4C721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E11347A-97F3-4082-A4EA-0883F1556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46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F6AC9B-C2A1-4666-A330-2C2F1C79E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3BBB62-DAE0-41C3-B962-FE9F594C1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3B84A89-F616-45F6-97C8-E0B827C9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7D793B-B0AC-4317-8721-7273C0372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847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EAB9AB3-DF15-4295-937F-ACAE9914C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56C36C-D9A2-4D1D-903A-DCF5A6EF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004A77-C58A-4DC6-9C3C-D157083A2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201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6C98D6-5017-467A-AB4D-9B19BE9B7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34B26B-DED7-4A82-AF50-EA3E05881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69F5EF-6931-4547-9587-56D9128E3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9ABC18-F066-475E-A67B-56FD2202F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F25DF3-E53E-422E-A8AA-BC3DD363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D5D555-BDDD-4493-8BEC-D27E318AB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58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D5580C-C7F9-4526-9C73-786674C09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8385B7-5067-4D43-AA44-D85FBA9164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42093D-9E51-4C98-A1EC-AEEB6CA05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BC31B-A2DA-437F-BB26-DDFB2E317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62A248-4446-4C5C-B8B7-96FDE89F7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539B75-AA28-411C-808E-FF7AEDC28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750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BEE097-1069-4B9C-91A8-62C412E6C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74255F-4126-4E9B-AB7B-5E312E250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75F854-2A38-4EB5-BFD1-AC7F1DE205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D7085-3053-441B-B557-EB5DA2C4BF3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DF45B0-123F-40E8-8F56-E21847E6B0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D558CB-6678-4100-B11F-D9CC6070DB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84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C1C67870-B7D0-4961-BD01-09D61242F7A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27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prstMaterial="matte"/>
        </p:spPr>
      </p:pic>
      <p:sp>
        <p:nvSpPr>
          <p:cNvPr id="4" name="TextBox 3"/>
          <p:cNvSpPr txBox="1"/>
          <p:nvPr/>
        </p:nvSpPr>
        <p:spPr>
          <a:xfrm>
            <a:off x="4179345" y="1903827"/>
            <a:ext cx="7577780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ko-KR" altLang="en-US" sz="60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전기전자종합설계</a:t>
            </a:r>
            <a:r>
              <a:rPr lang="en-US" altLang="ko-KR" sz="60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(</a:t>
            </a:r>
            <a:r>
              <a:rPr lang="ko-KR" altLang="en-US" sz="60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가</a:t>
            </a:r>
            <a:r>
              <a:rPr lang="en-US" altLang="ko-KR" sz="60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)</a:t>
            </a:r>
          </a:p>
          <a:p>
            <a:pPr algn="r">
              <a:defRPr/>
            </a:pPr>
            <a:endParaRPr lang="ko-KR" altLang="en-US" sz="4000" dirty="0">
              <a:latin typeface="나눔스퀘어 ExtraBold"/>
              <a:ea typeface="나눔스퀘어 Extra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6239" y="5917840"/>
            <a:ext cx="288361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DATE</a:t>
            </a:r>
            <a:r>
              <a:rPr lang="en-US" altLang="ko-KR" sz="2800" dirty="0">
                <a:solidFill>
                  <a:srgbClr val="3333FF"/>
                </a:solidFill>
                <a:latin typeface="나눔바른고딕 UltraLight"/>
                <a:ea typeface="나눔바른고딕 UltraLight"/>
              </a:rPr>
              <a:t> 2021.06.01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6969211" y="3355043"/>
            <a:ext cx="4787914" cy="180000"/>
            <a:chOff x="6969211" y="3355043"/>
            <a:chExt cx="4787914" cy="180000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6969211" y="3429000"/>
              <a:ext cx="47879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타원 14"/>
            <p:cNvSpPr/>
            <p:nvPr/>
          </p:nvSpPr>
          <p:spPr>
            <a:xfrm>
              <a:off x="9273168" y="3355043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0" y="0"/>
            <a:ext cx="4026147" cy="6502615"/>
            <a:chOff x="0" y="0"/>
            <a:chExt cx="4026147" cy="6502615"/>
          </a:xfrm>
        </p:grpSpPr>
        <p:cxnSp>
          <p:nvCxnSpPr>
            <p:cNvPr id="9" name="직선 연결선 8"/>
            <p:cNvCxnSpPr/>
            <p:nvPr/>
          </p:nvCxnSpPr>
          <p:spPr>
            <a:xfrm>
              <a:off x="506626" y="0"/>
              <a:ext cx="0" cy="6502615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0" y="5785937"/>
              <a:ext cx="402614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타원 13"/>
            <p:cNvSpPr/>
            <p:nvPr/>
          </p:nvSpPr>
          <p:spPr>
            <a:xfrm>
              <a:off x="454239" y="3950918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sp>
          <p:nvSpPr>
            <p:cNvPr id="16" name="타원 15"/>
            <p:cNvSpPr/>
            <p:nvPr/>
          </p:nvSpPr>
          <p:spPr>
            <a:xfrm>
              <a:off x="436239" y="392791"/>
              <a:ext cx="180000" cy="18000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sp>
          <p:nvSpPr>
            <p:cNvPr id="17" name="이등변 삼각형 16"/>
            <p:cNvSpPr/>
            <p:nvPr/>
          </p:nvSpPr>
          <p:spPr>
            <a:xfrm rot="5400000">
              <a:off x="366653" y="5645086"/>
              <a:ext cx="367338" cy="316671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476239" y="3814271"/>
            <a:ext cx="6043642" cy="116955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500" dirty="0" err="1">
                <a:solidFill>
                  <a:srgbClr val="3333FF"/>
                </a:solidFill>
                <a:latin typeface="나눔스퀘어 ExtraBold"/>
                <a:ea typeface="나눔스퀘어 ExtraBold"/>
              </a:rPr>
              <a:t>팀명</a:t>
            </a:r>
            <a:r>
              <a:rPr lang="ko-KR" altLang="en-US" sz="35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35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35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무적장군 </a:t>
            </a:r>
            <a:r>
              <a:rPr lang="ko-KR" altLang="en-US" sz="3500" dirty="0" err="1">
                <a:solidFill>
                  <a:srgbClr val="3333FF"/>
                </a:solidFill>
                <a:latin typeface="나눔스퀘어 ExtraBold"/>
                <a:ea typeface="나눔스퀘어 ExtraBold"/>
              </a:rPr>
              <a:t>김휘수</a:t>
            </a:r>
            <a:endParaRPr lang="ko-KR" altLang="en-US" sz="3500" dirty="0">
              <a:solidFill>
                <a:srgbClr val="3333FF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ko-KR" altLang="en-US" sz="35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팀원 </a:t>
            </a:r>
            <a:r>
              <a:rPr lang="en-US" altLang="ko-KR" sz="35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: </a:t>
            </a:r>
            <a:r>
              <a:rPr lang="ko-KR" altLang="en-US" sz="35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김준수</a:t>
            </a:r>
            <a:r>
              <a:rPr lang="en-US" altLang="ko-KR" sz="35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, </a:t>
            </a:r>
            <a:r>
              <a:rPr lang="ko-KR" altLang="en-US" sz="3500" dirty="0" err="1">
                <a:solidFill>
                  <a:srgbClr val="3333FF"/>
                </a:solidFill>
                <a:latin typeface="나눔스퀘어 ExtraBold"/>
                <a:ea typeface="나눔스퀘어 ExtraBold"/>
              </a:rPr>
              <a:t>우휘영</a:t>
            </a:r>
            <a:r>
              <a:rPr lang="en-US" altLang="ko-KR" sz="35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, </a:t>
            </a:r>
            <a:r>
              <a:rPr lang="ko-KR" altLang="en-US" sz="3500" dirty="0">
                <a:solidFill>
                  <a:srgbClr val="3333FF"/>
                </a:solidFill>
                <a:latin typeface="나눔스퀘어 ExtraBold"/>
                <a:ea typeface="나눔스퀘어 ExtraBold"/>
              </a:rPr>
              <a:t>김민수</a:t>
            </a:r>
          </a:p>
        </p:txBody>
      </p:sp>
    </p:spTree>
    <p:extLst>
      <p:ext uri="{BB962C8B-B14F-4D97-AF65-F5344CB8AC3E}">
        <p14:creationId xmlns:p14="http://schemas.microsoft.com/office/powerpoint/2010/main" val="108173201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ADB3B3B8-8A48-449E-B0D6-C757A4F90B36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27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prstMaterial="matte"/>
        </p:spPr>
      </p:pic>
      <p:sp>
        <p:nvSpPr>
          <p:cNvPr id="4" name="TextBox 3"/>
          <p:cNvSpPr txBox="1"/>
          <p:nvPr/>
        </p:nvSpPr>
        <p:spPr>
          <a:xfrm>
            <a:off x="1170606" y="247096"/>
            <a:ext cx="1568058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400" dirty="0">
                <a:solidFill>
                  <a:srgbClr val="0000FF"/>
                </a:solidFill>
                <a:latin typeface="나눔바른고딕 UltraLight"/>
                <a:ea typeface="나눔바른고딕 UltraLight"/>
              </a:rPr>
              <a:t>Index</a:t>
            </a:r>
            <a:endParaRPr lang="ko-KR" altLang="en-US" sz="4400" dirty="0">
              <a:solidFill>
                <a:srgbClr val="0000FF"/>
              </a:solidFill>
              <a:latin typeface="나눔바른고딕 UltraLight"/>
              <a:ea typeface="나눔바른고딕 UltraLight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0" y="0"/>
            <a:ext cx="7254178" cy="5799158"/>
            <a:chOff x="0" y="0"/>
            <a:chExt cx="7254178" cy="5799158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0" y="1058842"/>
              <a:ext cx="725103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타원 14"/>
            <p:cNvSpPr/>
            <p:nvPr/>
          </p:nvSpPr>
          <p:spPr>
            <a:xfrm>
              <a:off x="6799261" y="1012385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sp>
          <p:nvSpPr>
            <p:cNvPr id="10" name="타원 9"/>
            <p:cNvSpPr/>
            <p:nvPr/>
          </p:nvSpPr>
          <p:spPr>
            <a:xfrm>
              <a:off x="7110178" y="988289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cxnSp>
          <p:nvCxnSpPr>
            <p:cNvPr id="11" name="직선 연결선 10"/>
            <p:cNvCxnSpPr/>
            <p:nvPr/>
          </p:nvCxnSpPr>
          <p:spPr>
            <a:xfrm flipH="1">
              <a:off x="0" y="0"/>
              <a:ext cx="1072055" cy="57991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타원 5"/>
            <p:cNvSpPr/>
            <p:nvPr/>
          </p:nvSpPr>
          <p:spPr>
            <a:xfrm>
              <a:off x="820224" y="98592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6799261" y="4414345"/>
            <a:ext cx="5392739" cy="2451198"/>
            <a:chOff x="6799261" y="4414345"/>
            <a:chExt cx="5392739" cy="2451198"/>
          </a:xfrm>
        </p:grpSpPr>
        <p:cxnSp>
          <p:nvCxnSpPr>
            <p:cNvPr id="14" name="직선 연결선 13"/>
            <p:cNvCxnSpPr/>
            <p:nvPr/>
          </p:nvCxnSpPr>
          <p:spPr>
            <a:xfrm flipH="1">
              <a:off x="11792607" y="4414345"/>
              <a:ext cx="399393" cy="2451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6853261" y="6592538"/>
              <a:ext cx="533873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6799261" y="6538538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CBE4AD0-D0F7-43AC-83E4-19ECE0370FC2}"/>
              </a:ext>
            </a:extLst>
          </p:cNvPr>
          <p:cNvSpPr txBox="1"/>
          <p:nvPr/>
        </p:nvSpPr>
        <p:spPr>
          <a:xfrm>
            <a:off x="1072055" y="1589921"/>
            <a:ext cx="7935685" cy="3994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 sz="3200" dirty="0">
              <a:solidFill>
                <a:srgbClr val="3333FF"/>
              </a:solidFill>
              <a:latin typeface="+mj-lt"/>
              <a:ea typeface="나눔스퀘어 ExtraBold"/>
            </a:endParaRPr>
          </a:p>
          <a:p>
            <a:pPr lvl="0">
              <a:defRPr/>
            </a:pPr>
            <a:r>
              <a:rPr lang="en-US" altLang="ko-KR" sz="3200" dirty="0">
                <a:solidFill>
                  <a:srgbClr val="3333FF"/>
                </a:solidFill>
                <a:latin typeface="+mj-lt"/>
                <a:ea typeface="나눔스퀘어 ExtraBold"/>
              </a:rPr>
              <a:t>1.</a:t>
            </a:r>
            <a:r>
              <a:rPr lang="ko-KR" altLang="en-US" sz="3200" dirty="0">
                <a:solidFill>
                  <a:srgbClr val="3333FF"/>
                </a:solidFill>
                <a:latin typeface="+mj-lt"/>
                <a:ea typeface="나눔스퀘어 ExtraBold"/>
              </a:rPr>
              <a:t> </a:t>
            </a:r>
            <a:r>
              <a:rPr lang="ko-KR" altLang="en-US" sz="3200" b="1" dirty="0">
                <a:solidFill>
                  <a:srgbClr val="3333FF"/>
                </a:solidFill>
                <a:latin typeface="+mj-lt"/>
                <a:ea typeface="나눔스퀘어 ExtraBold"/>
              </a:rPr>
              <a:t>지</a:t>
            </a:r>
            <a:r>
              <a:rPr lang="ko-KR" altLang="en-US" sz="3200" dirty="0">
                <a:solidFill>
                  <a:srgbClr val="3333FF"/>
                </a:solidFill>
                <a:latin typeface="+mj-lt"/>
                <a:ea typeface="나눔스퀘어 ExtraBold"/>
              </a:rPr>
              <a:t>난 주차 요약</a:t>
            </a:r>
          </a:p>
          <a:p>
            <a:pPr lvl="0">
              <a:defRPr/>
            </a:pPr>
            <a:endParaRPr lang="ko-KR" altLang="en-US" sz="3200" dirty="0">
              <a:solidFill>
                <a:srgbClr val="3333FF"/>
              </a:solidFill>
              <a:latin typeface="+mj-lt"/>
              <a:ea typeface="나눔스퀘어 ExtraBold"/>
            </a:endParaRPr>
          </a:p>
          <a:p>
            <a:pPr lvl="0">
              <a:defRPr/>
            </a:pPr>
            <a:endParaRPr lang="en-US" altLang="ko-KR" sz="3200" dirty="0">
              <a:solidFill>
                <a:srgbClr val="3333FF"/>
              </a:solidFill>
              <a:latin typeface="+mj-lt"/>
              <a:ea typeface="나눔스퀘어 ExtraBold"/>
            </a:endParaRPr>
          </a:p>
          <a:p>
            <a:pPr lvl="0">
              <a:defRPr/>
            </a:pPr>
            <a:r>
              <a:rPr lang="en-US" altLang="ko-KR" sz="3200" dirty="0">
                <a:solidFill>
                  <a:srgbClr val="3333FF"/>
                </a:solidFill>
                <a:latin typeface="+mj-lt"/>
                <a:ea typeface="나눔스퀘어 ExtraBold"/>
              </a:rPr>
              <a:t>2. </a:t>
            </a:r>
            <a:r>
              <a:rPr lang="ko-KR" altLang="en-US" sz="3200" b="1" dirty="0">
                <a:solidFill>
                  <a:srgbClr val="3333FF"/>
                </a:solidFill>
                <a:latin typeface="+mj-lt"/>
                <a:ea typeface="나눔스퀘어 ExtraBold"/>
              </a:rPr>
              <a:t>기</a:t>
            </a:r>
            <a:r>
              <a:rPr lang="ko-KR" altLang="en-US" sz="3200" dirty="0">
                <a:solidFill>
                  <a:srgbClr val="3333FF"/>
                </a:solidFill>
                <a:latin typeface="+mj-lt"/>
                <a:ea typeface="나눔스퀘어 ExtraBold"/>
              </a:rPr>
              <a:t>술구현</a:t>
            </a:r>
          </a:p>
          <a:p>
            <a:pPr lvl="0">
              <a:defRPr/>
            </a:pPr>
            <a:endParaRPr lang="ko-KR" altLang="en-US" sz="3200" dirty="0">
              <a:solidFill>
                <a:srgbClr val="3333FF"/>
              </a:solidFill>
              <a:latin typeface="+mj-lt"/>
              <a:ea typeface="나눔스퀘어 ExtraBold"/>
            </a:endParaRPr>
          </a:p>
          <a:p>
            <a:pPr lvl="0">
              <a:defRPr/>
            </a:pPr>
            <a:endParaRPr lang="en-US" altLang="ko-KR" sz="3200" dirty="0">
              <a:solidFill>
                <a:srgbClr val="3333FF"/>
              </a:solidFill>
              <a:latin typeface="+mj-lt"/>
              <a:ea typeface="나눔스퀘어 ExtraBold"/>
            </a:endParaRPr>
          </a:p>
          <a:p>
            <a:pPr lvl="0">
              <a:defRPr/>
            </a:pPr>
            <a:r>
              <a:rPr lang="en-US" altLang="ko-KR" sz="3200" dirty="0">
                <a:solidFill>
                  <a:srgbClr val="3333FF"/>
                </a:solidFill>
                <a:latin typeface="+mj-lt"/>
                <a:ea typeface="나눔스퀘어 ExtraBold"/>
              </a:rPr>
              <a:t>3. </a:t>
            </a:r>
            <a:r>
              <a:rPr lang="ko-KR" altLang="en-US" sz="3200" b="1" dirty="0">
                <a:solidFill>
                  <a:srgbClr val="3333FF"/>
                </a:solidFill>
                <a:latin typeface="+mj-lt"/>
                <a:ea typeface="나눔스퀘어 ExtraBold"/>
              </a:rPr>
              <a:t>개</a:t>
            </a:r>
            <a:r>
              <a:rPr lang="ko-KR" altLang="en-US" sz="3200" dirty="0">
                <a:solidFill>
                  <a:srgbClr val="3333FF"/>
                </a:solidFill>
                <a:latin typeface="+mj-lt"/>
                <a:ea typeface="나눔스퀘어 ExtraBold"/>
              </a:rPr>
              <a:t>선할 점</a:t>
            </a:r>
          </a:p>
        </p:txBody>
      </p:sp>
    </p:spTree>
    <p:extLst>
      <p:ext uri="{BB962C8B-B14F-4D97-AF65-F5344CB8AC3E}">
        <p14:creationId xmlns:p14="http://schemas.microsoft.com/office/powerpoint/2010/main" val="2646842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B9854AFB-5D10-4298-BA4D-A385441ED67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27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prstMaterial="matte"/>
        </p:spPr>
      </p:pic>
      <p:sp>
        <p:nvSpPr>
          <p:cNvPr id="4" name="TextBox 3"/>
          <p:cNvSpPr txBox="1"/>
          <p:nvPr/>
        </p:nvSpPr>
        <p:spPr>
          <a:xfrm>
            <a:off x="1170606" y="247096"/>
            <a:ext cx="3191899" cy="6309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500" b="1" dirty="0">
                <a:solidFill>
                  <a:srgbClr val="0000FF"/>
                </a:solidFill>
                <a:latin typeface="나눔바른고딕 UltraLight"/>
                <a:ea typeface="나눔바른고딕 UltraLight"/>
              </a:rPr>
              <a:t>지난 주차 요약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7745" y="157291"/>
            <a:ext cx="524503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800" dirty="0">
                <a:solidFill>
                  <a:srgbClr val="0000FF"/>
                </a:solidFill>
                <a:latin typeface="나눔바른고딕 UltraLight"/>
                <a:ea typeface="나눔스퀘어 ExtraBold"/>
              </a:rPr>
              <a:t>1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0" y="0"/>
            <a:ext cx="7254178" cy="5799158"/>
            <a:chOff x="0" y="0"/>
            <a:chExt cx="7254178" cy="5799158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0" y="1058842"/>
              <a:ext cx="725103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타원 14"/>
            <p:cNvSpPr/>
            <p:nvPr/>
          </p:nvSpPr>
          <p:spPr>
            <a:xfrm>
              <a:off x="6799261" y="1012385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sp>
          <p:nvSpPr>
            <p:cNvPr id="10" name="타원 9"/>
            <p:cNvSpPr/>
            <p:nvPr/>
          </p:nvSpPr>
          <p:spPr>
            <a:xfrm>
              <a:off x="7110178" y="988289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cxnSp>
          <p:nvCxnSpPr>
            <p:cNvPr id="11" name="직선 연결선 10"/>
            <p:cNvCxnSpPr/>
            <p:nvPr/>
          </p:nvCxnSpPr>
          <p:spPr>
            <a:xfrm flipH="1">
              <a:off x="0" y="0"/>
              <a:ext cx="1072055" cy="57991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타원 5"/>
            <p:cNvSpPr/>
            <p:nvPr/>
          </p:nvSpPr>
          <p:spPr>
            <a:xfrm>
              <a:off x="820224" y="98592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6799261" y="4414345"/>
            <a:ext cx="5392739" cy="2451198"/>
            <a:chOff x="6799261" y="4414345"/>
            <a:chExt cx="5392739" cy="2451198"/>
          </a:xfrm>
        </p:grpSpPr>
        <p:cxnSp>
          <p:nvCxnSpPr>
            <p:cNvPr id="14" name="직선 연결선 13"/>
            <p:cNvCxnSpPr/>
            <p:nvPr/>
          </p:nvCxnSpPr>
          <p:spPr>
            <a:xfrm flipH="1">
              <a:off x="11792607" y="4414345"/>
              <a:ext cx="399393" cy="2451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6853261" y="6592538"/>
              <a:ext cx="533873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6799261" y="6538538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57774" y="1292897"/>
            <a:ext cx="5113909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100" b="1" dirty="0">
                <a:solidFill>
                  <a:srgbClr val="0000FF"/>
                </a:solidFill>
              </a:rPr>
              <a:t>-</a:t>
            </a:r>
            <a:r>
              <a:rPr lang="ko-KR" altLang="en-US" sz="2100" b="1" dirty="0">
                <a:solidFill>
                  <a:srgbClr val="0000FF"/>
                </a:solidFill>
              </a:rPr>
              <a:t>도움말 캔버스</a:t>
            </a:r>
            <a:r>
              <a:rPr lang="en-US" altLang="ko-KR" sz="2100" b="1" dirty="0">
                <a:solidFill>
                  <a:srgbClr val="0000FF"/>
                </a:solidFill>
              </a:rPr>
              <a:t> </a:t>
            </a:r>
            <a:r>
              <a:rPr lang="ko-KR" altLang="en-US" sz="2100" b="1" dirty="0">
                <a:solidFill>
                  <a:srgbClr val="0000FF"/>
                </a:solidFill>
              </a:rPr>
              <a:t>추가</a:t>
            </a: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r>
              <a:rPr lang="en-US" altLang="ko-KR" sz="2100" b="1" dirty="0">
                <a:solidFill>
                  <a:srgbClr val="0000FF"/>
                </a:solidFill>
              </a:rPr>
              <a:t>-</a:t>
            </a:r>
            <a:r>
              <a:rPr lang="ko-KR" altLang="en-US" sz="2100" b="1" dirty="0">
                <a:solidFill>
                  <a:srgbClr val="0000FF"/>
                </a:solidFill>
              </a:rPr>
              <a:t>글 폰트 수정</a:t>
            </a: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r>
              <a:rPr lang="en-US" altLang="ko-KR" sz="2100" b="1" dirty="0">
                <a:solidFill>
                  <a:srgbClr val="0000FF"/>
                </a:solidFill>
              </a:rPr>
              <a:t>-</a:t>
            </a:r>
            <a:r>
              <a:rPr lang="ko-KR" altLang="en-US" sz="2100" b="1" dirty="0">
                <a:solidFill>
                  <a:srgbClr val="0000FF"/>
                </a:solidFill>
              </a:rPr>
              <a:t>메뉴 이름 및 가격 수정</a:t>
            </a: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r>
              <a:rPr lang="en-US" altLang="ko-KR" sz="2100" b="1" dirty="0">
                <a:solidFill>
                  <a:srgbClr val="0000FF"/>
                </a:solidFill>
              </a:rPr>
              <a:t>-3D </a:t>
            </a:r>
            <a:r>
              <a:rPr lang="ko-KR" altLang="en-US" sz="2100" b="1" dirty="0" err="1">
                <a:solidFill>
                  <a:srgbClr val="0000FF"/>
                </a:solidFill>
              </a:rPr>
              <a:t>스캔된</a:t>
            </a:r>
            <a:r>
              <a:rPr lang="ko-KR" altLang="en-US" sz="2100" b="1" dirty="0">
                <a:solidFill>
                  <a:srgbClr val="0000FF"/>
                </a:solidFill>
              </a:rPr>
              <a:t> 음식 추가</a:t>
            </a: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>
              <a:defRPr/>
            </a:pPr>
            <a:r>
              <a:rPr lang="en-US" altLang="ko-KR" sz="2100" b="1" dirty="0">
                <a:solidFill>
                  <a:srgbClr val="0000FF"/>
                </a:solidFill>
              </a:rPr>
              <a:t>-</a:t>
            </a:r>
            <a:r>
              <a:rPr lang="ko-KR" altLang="en-US" sz="2100" b="1" dirty="0">
                <a:solidFill>
                  <a:srgbClr val="0000FF"/>
                </a:solidFill>
              </a:rPr>
              <a:t>바닥 인식 기술 수정</a:t>
            </a:r>
            <a:endParaRPr lang="en-US" altLang="ko-KR" sz="2100" b="1" dirty="0">
              <a:solidFill>
                <a:srgbClr val="0000FF"/>
              </a:solidFill>
            </a:endParaRPr>
          </a:p>
          <a:p>
            <a:pPr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>
              <a:defRPr/>
            </a:pPr>
            <a:r>
              <a:rPr lang="en-US" altLang="ko-KR" sz="2100" b="1" dirty="0">
                <a:solidFill>
                  <a:srgbClr val="0000FF"/>
                </a:solidFill>
              </a:rPr>
              <a:t>-</a:t>
            </a:r>
            <a:r>
              <a:rPr lang="ko-KR" altLang="en-US" sz="2100" b="1" dirty="0">
                <a:solidFill>
                  <a:srgbClr val="0000FF"/>
                </a:solidFill>
              </a:rPr>
              <a:t>로고에 홈 버튼 기능 추가</a:t>
            </a: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ko-KR" altLang="en-US" sz="2100" b="1" dirty="0">
              <a:solidFill>
                <a:srgbClr val="0000FF"/>
              </a:solidFill>
            </a:endParaRPr>
          </a:p>
        </p:txBody>
      </p:sp>
      <p:pic>
        <p:nvPicPr>
          <p:cNvPr id="3" name="11111">
            <a:hlinkClick r:id="" action="ppaction://media"/>
            <a:extLst>
              <a:ext uri="{FF2B5EF4-FFF2-40B4-BE49-F238E27FC236}">
                <a16:creationId xmlns:a16="http://schemas.microsoft.com/office/drawing/2014/main" id="{FFDCB134-F970-414E-8BB8-C2C2F6F65A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5861020" y="703072"/>
            <a:ext cx="6838541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03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7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7BA2D8C5-CDB4-4135-A233-3BE29AA8A39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27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prstMaterial="matte"/>
        </p:spPr>
      </p:pic>
      <p:sp>
        <p:nvSpPr>
          <p:cNvPr id="4" name="TextBox 3"/>
          <p:cNvSpPr txBox="1"/>
          <p:nvPr/>
        </p:nvSpPr>
        <p:spPr>
          <a:xfrm>
            <a:off x="1170606" y="247096"/>
            <a:ext cx="2045034" cy="617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500" b="1">
                <a:solidFill>
                  <a:srgbClr val="0000FF"/>
                </a:solidFill>
                <a:latin typeface="나눔바른고딕 UltraLight"/>
                <a:ea typeface="나눔바른고딕 UltraLight"/>
              </a:rPr>
              <a:t>기술 구현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7745" y="157291"/>
            <a:ext cx="532820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800">
                <a:solidFill>
                  <a:srgbClr val="0000FF"/>
                </a:solidFill>
                <a:latin typeface="나눔바른고딕 UltraLight"/>
                <a:ea typeface="나눔스퀘어 ExtraBold"/>
              </a:rPr>
              <a:t>2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0" y="0"/>
            <a:ext cx="7254178" cy="5799158"/>
            <a:chOff x="0" y="0"/>
            <a:chExt cx="7254178" cy="5799158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0" y="1058842"/>
              <a:ext cx="725103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타원 14"/>
            <p:cNvSpPr/>
            <p:nvPr/>
          </p:nvSpPr>
          <p:spPr>
            <a:xfrm>
              <a:off x="6799261" y="1012385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sp>
          <p:nvSpPr>
            <p:cNvPr id="10" name="타원 9"/>
            <p:cNvSpPr/>
            <p:nvPr/>
          </p:nvSpPr>
          <p:spPr>
            <a:xfrm>
              <a:off x="7110178" y="988289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cxnSp>
          <p:nvCxnSpPr>
            <p:cNvPr id="11" name="직선 연결선 10"/>
            <p:cNvCxnSpPr/>
            <p:nvPr/>
          </p:nvCxnSpPr>
          <p:spPr>
            <a:xfrm flipH="1">
              <a:off x="0" y="0"/>
              <a:ext cx="1072055" cy="57991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타원 5"/>
            <p:cNvSpPr/>
            <p:nvPr/>
          </p:nvSpPr>
          <p:spPr>
            <a:xfrm>
              <a:off x="820224" y="98592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6799261" y="4414345"/>
            <a:ext cx="5392739" cy="2451198"/>
            <a:chOff x="6799261" y="4414345"/>
            <a:chExt cx="5392739" cy="2451198"/>
          </a:xfrm>
        </p:grpSpPr>
        <p:cxnSp>
          <p:nvCxnSpPr>
            <p:cNvPr id="14" name="직선 연결선 13"/>
            <p:cNvCxnSpPr/>
            <p:nvPr/>
          </p:nvCxnSpPr>
          <p:spPr>
            <a:xfrm flipH="1">
              <a:off x="11792607" y="4414345"/>
              <a:ext cx="399393" cy="2451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6853261" y="6592538"/>
              <a:ext cx="533873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6799261" y="6538538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64224" y="2374331"/>
            <a:ext cx="511390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100" b="1" dirty="0">
                <a:solidFill>
                  <a:srgbClr val="0000FF"/>
                </a:solidFill>
              </a:rPr>
              <a:t>-Plating </a:t>
            </a:r>
            <a:r>
              <a:rPr lang="ko-KR" altLang="en-US" sz="2100" b="1" dirty="0">
                <a:solidFill>
                  <a:srgbClr val="0000FF"/>
                </a:solidFill>
              </a:rPr>
              <a:t>도움말 캔버스</a:t>
            </a:r>
            <a:r>
              <a:rPr lang="en-US" altLang="ko-KR" sz="2100" b="1" dirty="0">
                <a:solidFill>
                  <a:srgbClr val="0000FF"/>
                </a:solidFill>
              </a:rPr>
              <a:t> </a:t>
            </a:r>
            <a:r>
              <a:rPr lang="ko-KR" altLang="en-US" sz="2100" b="1" dirty="0">
                <a:solidFill>
                  <a:srgbClr val="0000FF"/>
                </a:solidFill>
              </a:rPr>
              <a:t>추가</a:t>
            </a: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>
              <a:defRPr/>
            </a:pPr>
            <a:r>
              <a:rPr lang="en-US" altLang="ko-KR" sz="2100" b="1" dirty="0">
                <a:solidFill>
                  <a:srgbClr val="0000FF"/>
                </a:solidFill>
              </a:rPr>
              <a:t>-3D </a:t>
            </a:r>
            <a:r>
              <a:rPr lang="ko-KR" altLang="en-US" sz="2100" b="1" dirty="0" err="1">
                <a:solidFill>
                  <a:srgbClr val="0000FF"/>
                </a:solidFill>
              </a:rPr>
              <a:t>스캔된</a:t>
            </a:r>
            <a:r>
              <a:rPr lang="ko-KR" altLang="en-US" sz="2100" b="1" dirty="0">
                <a:solidFill>
                  <a:srgbClr val="0000FF"/>
                </a:solidFill>
              </a:rPr>
              <a:t> 음식 추가</a:t>
            </a: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r>
              <a:rPr lang="en-US" altLang="ko-KR" sz="2100" b="1" dirty="0">
                <a:solidFill>
                  <a:srgbClr val="0000FF"/>
                </a:solidFill>
              </a:rPr>
              <a:t>-</a:t>
            </a:r>
            <a:r>
              <a:rPr lang="ko-KR" altLang="en-US" sz="2100" b="1" dirty="0">
                <a:solidFill>
                  <a:srgbClr val="0000FF"/>
                </a:solidFill>
              </a:rPr>
              <a:t>메뉴 개편</a:t>
            </a: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</p:txBody>
      </p:sp>
      <p:pic>
        <p:nvPicPr>
          <p:cNvPr id="2" name="동영상1">
            <a:hlinkClick r:id="" action="ppaction://media"/>
            <a:extLst>
              <a:ext uri="{FF2B5EF4-FFF2-40B4-BE49-F238E27FC236}">
                <a16:creationId xmlns:a16="http://schemas.microsoft.com/office/drawing/2014/main" id="{DC4FCFE6-8D0F-4D2D-A4FF-CEB292B023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20873" y="9729"/>
            <a:ext cx="5493381" cy="680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80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5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C25BF795-1C68-4536-B65E-AB5AE5CCDC3C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27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prstMaterial="matte"/>
        </p:spPr>
      </p:pic>
      <p:sp>
        <p:nvSpPr>
          <p:cNvPr id="4" name="TextBox 3"/>
          <p:cNvSpPr txBox="1"/>
          <p:nvPr/>
        </p:nvSpPr>
        <p:spPr>
          <a:xfrm>
            <a:off x="1170606" y="247096"/>
            <a:ext cx="2045034" cy="617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500" b="1">
                <a:solidFill>
                  <a:srgbClr val="0000FF"/>
                </a:solidFill>
                <a:latin typeface="나눔바른고딕 UltraLight"/>
                <a:ea typeface="나눔바른고딕 UltraLight"/>
              </a:rPr>
              <a:t>기술 구현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7745" y="157291"/>
            <a:ext cx="532820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800">
                <a:solidFill>
                  <a:srgbClr val="0000FF"/>
                </a:solidFill>
                <a:latin typeface="나눔바른고딕 UltraLight"/>
                <a:ea typeface="나눔스퀘어 ExtraBold"/>
              </a:rPr>
              <a:t>2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0" y="0"/>
            <a:ext cx="7254178" cy="5799158"/>
            <a:chOff x="0" y="0"/>
            <a:chExt cx="7254178" cy="5799158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0" y="1058842"/>
              <a:ext cx="725103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타원 14"/>
            <p:cNvSpPr/>
            <p:nvPr/>
          </p:nvSpPr>
          <p:spPr>
            <a:xfrm>
              <a:off x="6799261" y="1012385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sp>
          <p:nvSpPr>
            <p:cNvPr id="10" name="타원 9"/>
            <p:cNvSpPr/>
            <p:nvPr/>
          </p:nvSpPr>
          <p:spPr>
            <a:xfrm>
              <a:off x="7110178" y="988289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cxnSp>
          <p:nvCxnSpPr>
            <p:cNvPr id="11" name="직선 연결선 10"/>
            <p:cNvCxnSpPr/>
            <p:nvPr/>
          </p:nvCxnSpPr>
          <p:spPr>
            <a:xfrm flipH="1">
              <a:off x="0" y="0"/>
              <a:ext cx="1072055" cy="57991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타원 5"/>
            <p:cNvSpPr/>
            <p:nvPr/>
          </p:nvSpPr>
          <p:spPr>
            <a:xfrm>
              <a:off x="820224" y="98592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6799261" y="4414345"/>
            <a:ext cx="5392739" cy="2451198"/>
            <a:chOff x="6799261" y="4414345"/>
            <a:chExt cx="5392739" cy="2451198"/>
          </a:xfrm>
        </p:grpSpPr>
        <p:cxnSp>
          <p:nvCxnSpPr>
            <p:cNvPr id="14" name="직선 연결선 13"/>
            <p:cNvCxnSpPr/>
            <p:nvPr/>
          </p:nvCxnSpPr>
          <p:spPr>
            <a:xfrm flipH="1">
              <a:off x="11792607" y="4414345"/>
              <a:ext cx="399393" cy="2451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6853261" y="6592538"/>
              <a:ext cx="533873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6799261" y="6538538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E30E729-F894-4537-91A1-302ABD350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248" y="1210912"/>
            <a:ext cx="4244766" cy="5381625"/>
          </a:xfrm>
          <a:prstGeom prst="rect">
            <a:avLst/>
          </a:prstGeom>
        </p:spPr>
      </p:pic>
      <p:sp>
        <p:nvSpPr>
          <p:cNvPr id="23" name="TextBox 23">
            <a:extLst>
              <a:ext uri="{FF2B5EF4-FFF2-40B4-BE49-F238E27FC236}">
                <a16:creationId xmlns:a16="http://schemas.microsoft.com/office/drawing/2014/main" id="{490E9F3B-9999-43C4-BB6D-B657B8D78404}"/>
              </a:ext>
            </a:extLst>
          </p:cNvPr>
          <p:cNvSpPr txBox="1"/>
          <p:nvPr/>
        </p:nvSpPr>
        <p:spPr>
          <a:xfrm>
            <a:off x="7078091" y="2656000"/>
            <a:ext cx="511390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 dirty="0">
                <a:solidFill>
                  <a:srgbClr val="0000FF"/>
                </a:solidFill>
              </a:rPr>
              <a:t>-Plating</a:t>
            </a:r>
            <a:r>
              <a:rPr lang="ko-KR" altLang="en-US" b="1" dirty="0">
                <a:solidFill>
                  <a:srgbClr val="0000FF"/>
                </a:solidFill>
              </a:rPr>
              <a:t> 화면으로 이동 시 최초 </a:t>
            </a:r>
            <a:r>
              <a:rPr lang="en-US" altLang="ko-KR" b="1" dirty="0">
                <a:solidFill>
                  <a:srgbClr val="0000FF"/>
                </a:solidFill>
              </a:rPr>
              <a:t>1</a:t>
            </a:r>
            <a:r>
              <a:rPr lang="ko-KR" altLang="en-US" b="1" dirty="0">
                <a:solidFill>
                  <a:srgbClr val="0000FF"/>
                </a:solidFill>
              </a:rPr>
              <a:t>번만 발생함</a:t>
            </a:r>
            <a:endParaRPr lang="en-US" altLang="ko-KR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b="1" dirty="0">
              <a:solidFill>
                <a:srgbClr val="0000FF"/>
              </a:solidFill>
            </a:endParaRPr>
          </a:p>
          <a:p>
            <a:pPr lvl="0">
              <a:defRPr/>
            </a:pPr>
            <a:r>
              <a:rPr lang="en-US" altLang="ko-KR" b="1" dirty="0">
                <a:solidFill>
                  <a:srgbClr val="0000FF"/>
                </a:solidFill>
              </a:rPr>
              <a:t>-</a:t>
            </a:r>
            <a:r>
              <a:rPr lang="ko-KR" altLang="en-US" b="1" dirty="0">
                <a:solidFill>
                  <a:srgbClr val="0000FF"/>
                </a:solidFill>
              </a:rPr>
              <a:t>사용 방법을 직관적으로 인지할 수 있도록 도움</a:t>
            </a:r>
            <a:endParaRPr lang="en-US" altLang="ko-KR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  <a:p>
            <a:pPr lvl="0">
              <a:defRPr/>
            </a:pPr>
            <a:endParaRPr lang="en-US" altLang="ko-KR" sz="2100" b="1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609E81F0-9890-4825-B550-7B2D99D2E80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27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prstMaterial="matte"/>
        </p:spPr>
      </p:pic>
      <p:sp>
        <p:nvSpPr>
          <p:cNvPr id="4" name="TextBox 3"/>
          <p:cNvSpPr txBox="1"/>
          <p:nvPr/>
        </p:nvSpPr>
        <p:spPr>
          <a:xfrm>
            <a:off x="1170606" y="247096"/>
            <a:ext cx="2045034" cy="617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500">
                <a:solidFill>
                  <a:srgbClr val="0000FF"/>
                </a:solidFill>
                <a:latin typeface="나눔바른고딕 UltraLight"/>
                <a:ea typeface="나눔바른고딕 UltraLight"/>
              </a:rPr>
              <a:t>개선할 점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7745" y="157291"/>
            <a:ext cx="532820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800">
                <a:solidFill>
                  <a:srgbClr val="0000FF"/>
                </a:solidFill>
                <a:latin typeface="나눔바른고딕 UltraLight"/>
                <a:ea typeface="나눔스퀘어 ExtraBold"/>
              </a:rPr>
              <a:t>3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0" y="0"/>
            <a:ext cx="7254178" cy="5799158"/>
            <a:chOff x="0" y="0"/>
            <a:chExt cx="7254178" cy="5799158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0" y="1058842"/>
              <a:ext cx="725103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타원 14"/>
            <p:cNvSpPr/>
            <p:nvPr/>
          </p:nvSpPr>
          <p:spPr>
            <a:xfrm>
              <a:off x="6799261" y="1012385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sp>
          <p:nvSpPr>
            <p:cNvPr id="10" name="타원 9"/>
            <p:cNvSpPr/>
            <p:nvPr/>
          </p:nvSpPr>
          <p:spPr>
            <a:xfrm>
              <a:off x="7110178" y="988289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  <p:cxnSp>
          <p:nvCxnSpPr>
            <p:cNvPr id="11" name="직선 연결선 10"/>
            <p:cNvCxnSpPr/>
            <p:nvPr/>
          </p:nvCxnSpPr>
          <p:spPr>
            <a:xfrm flipH="1">
              <a:off x="0" y="0"/>
              <a:ext cx="1072055" cy="57991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타원 5"/>
            <p:cNvSpPr/>
            <p:nvPr/>
          </p:nvSpPr>
          <p:spPr>
            <a:xfrm>
              <a:off x="820224" y="98592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6799261" y="4414345"/>
            <a:ext cx="5392739" cy="2451198"/>
            <a:chOff x="6799261" y="4414345"/>
            <a:chExt cx="5392739" cy="2451198"/>
          </a:xfrm>
        </p:grpSpPr>
        <p:cxnSp>
          <p:nvCxnSpPr>
            <p:cNvPr id="14" name="직선 연결선 13"/>
            <p:cNvCxnSpPr/>
            <p:nvPr/>
          </p:nvCxnSpPr>
          <p:spPr>
            <a:xfrm flipH="1">
              <a:off x="11792607" y="4414345"/>
              <a:ext cx="399393" cy="2451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6853261" y="6592538"/>
              <a:ext cx="533873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6799261" y="6538538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baseline="-25000"/>
            </a:p>
          </p:txBody>
        </p:sp>
      </p:grpSp>
      <p:sp>
        <p:nvSpPr>
          <p:cNvPr id="23" name="TextBox 1"/>
          <p:cNvSpPr txBox="1"/>
          <p:nvPr/>
        </p:nvSpPr>
        <p:spPr>
          <a:xfrm>
            <a:off x="7035114" y="1928305"/>
            <a:ext cx="4646140" cy="64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sp>
        <p:nvSpPr>
          <p:cNvPr id="18" name="TextBox 17"/>
          <p:cNvSpPr txBox="1"/>
          <p:nvPr/>
        </p:nvSpPr>
        <p:spPr>
          <a:xfrm>
            <a:off x="1209481" y="1837852"/>
            <a:ext cx="9326168" cy="3073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2200" b="1" dirty="0">
              <a:solidFill>
                <a:srgbClr val="0000FF"/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200" b="1" dirty="0">
                <a:solidFill>
                  <a:srgbClr val="0000FF"/>
                </a:solidFill>
              </a:rPr>
              <a:t>- </a:t>
            </a:r>
            <a:r>
              <a:rPr lang="ko-KR" altLang="en-US" sz="2200" b="1" dirty="0">
                <a:solidFill>
                  <a:srgbClr val="0000FF"/>
                </a:solidFill>
              </a:rPr>
              <a:t>디자인 보완</a:t>
            </a:r>
          </a:p>
          <a:p>
            <a:pPr>
              <a:lnSpc>
                <a:spcPct val="150000"/>
              </a:lnSpc>
              <a:defRPr/>
            </a:pPr>
            <a:endParaRPr lang="ko-KR" altLang="en-US" sz="2200" b="1" dirty="0">
              <a:solidFill>
                <a:srgbClr val="0000FF"/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200" b="1" dirty="0">
                <a:solidFill>
                  <a:srgbClr val="0000FF"/>
                </a:solidFill>
              </a:rPr>
              <a:t>-</a:t>
            </a:r>
            <a:r>
              <a:rPr lang="ko-KR" altLang="en-US" sz="2200" b="1" dirty="0">
                <a:solidFill>
                  <a:srgbClr val="0000FF"/>
                </a:solidFill>
              </a:rPr>
              <a:t> 기술적 완성도</a:t>
            </a:r>
          </a:p>
          <a:p>
            <a:pPr lvl="1">
              <a:lnSpc>
                <a:spcPct val="150000"/>
              </a:lnSpc>
              <a:defRPr/>
            </a:pPr>
            <a:endParaRPr lang="en-US" altLang="ko-KR" sz="2200" dirty="0">
              <a:solidFill>
                <a:srgbClr val="0000FF"/>
              </a:solidFill>
            </a:endParaRPr>
          </a:p>
          <a:p>
            <a:pPr lvl="1">
              <a:lnSpc>
                <a:spcPct val="150000"/>
              </a:lnSpc>
              <a:defRPr/>
            </a:pPr>
            <a:endParaRPr lang="en-US" altLang="ko-KR" sz="2200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B0BCE70-F107-4F43-B616-88B4D5690C16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27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prstMaterial="matte"/>
        </p:spPr>
      </p:pic>
      <p:sp>
        <p:nvSpPr>
          <p:cNvPr id="2" name="TextBox 1"/>
          <p:cNvSpPr txBox="1"/>
          <p:nvPr/>
        </p:nvSpPr>
        <p:spPr>
          <a:xfrm>
            <a:off x="2193759" y="4341052"/>
            <a:ext cx="90052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7200" dirty="0">
                <a:solidFill>
                  <a:srgbClr val="0000FF"/>
                </a:solidFill>
              </a:rPr>
              <a:t>THANK</a:t>
            </a:r>
            <a:r>
              <a:rPr lang="ko-KR" altLang="en-US" sz="7200" dirty="0">
                <a:solidFill>
                  <a:srgbClr val="0000FF"/>
                </a:solidFill>
              </a:rPr>
              <a:t> </a:t>
            </a:r>
            <a:r>
              <a:rPr lang="en-US" altLang="ko-KR" sz="7200" dirty="0">
                <a:solidFill>
                  <a:srgbClr val="0000FF"/>
                </a:solidFill>
              </a:rPr>
              <a:t>YOU</a:t>
            </a:r>
            <a:endParaRPr lang="en-US" altLang="ko-KR" sz="1400" dirty="0">
              <a:solidFill>
                <a:srgbClr val="0000FF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16619" y="3563301"/>
            <a:ext cx="2732607" cy="27558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111</Words>
  <Application>Microsoft Office PowerPoint</Application>
  <PresentationFormat>와이드스크린</PresentationFormat>
  <Paragraphs>54</Paragraphs>
  <Slides>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나눔바른고딕 UltraLight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조점례</dc:creator>
  <cp:lastModifiedBy>김 민수</cp:lastModifiedBy>
  <cp:revision>234</cp:revision>
  <dcterms:created xsi:type="dcterms:W3CDTF">2019-04-01T11:39:14Z</dcterms:created>
  <dcterms:modified xsi:type="dcterms:W3CDTF">2021-05-31T09:39:38Z</dcterms:modified>
  <cp:version>1000.0000.01</cp:version>
</cp:coreProperties>
</file>

<file path=docProps/thumbnail.jpeg>
</file>